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May 05 2024 07:04:41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93eeacc-7012-c8bc-c851-e928949a226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43B3EB0-F56B-4753-92E4-093815814C1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91a901ac-fb7d-9b6e-eb25-14e75a20c4c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5be6a6-6497-4bb6-8829-55a7bebc499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c03a06c-f1bb-46f8-84d8-9378432b280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public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b2d5a0-24ff-11eb-9437-631d7272fff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6049020-80f4-11eb-a0f7-e35ec9b4054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5f8ac0-98f7-11e9-a40c-5b3c4bf3cc6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67ab6d8-48dd-485a-adf9-30d5107537a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openshif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d517bf0-88ba-11ea-a52e-91aeb42a40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schematic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bc0cdb0-af2a-11ea-98c7-29e5db82264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fb603e9-8738-4542-abf4-baf5231a4db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directorsit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vd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irtual-network-interfa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endpoint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87073fb-ba5b-9407-d2ac-938308d890e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irtual-server-grou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09f5a6ea-185e-4625-8281-9e8629360a4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2024-05-05T07:04:46.809Z</dcterms:created>
  <dcterms:modified xsi:type="dcterms:W3CDTF">2024-05-05T07:04:46.809Z</dcterms:modified>
</cp:coreProperties>
</file>